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1d65b052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1d65b052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1d65b052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1d65b052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1d65b052d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1d65b052d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d65b052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d65b052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1d65b052d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1d65b052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1d65b052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1d65b052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1d65b052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1d65b052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1d65b052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1d65b052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1d65b052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1d65b052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1d65b052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1d65b052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1d65b052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1d65b052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1d65b052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1d65b052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1d65b052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1d65b052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1d65b052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1d65b052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1d65b052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1d65b052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1d65b052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1d65b052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4XqLU3LRTCJXiWWrOkMBirmNKQV5dE47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311708" y="649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/>
              <a:t>초음파 센서를 이용한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/>
              <a:t>근접 물체의 속도 측정 및 표시</a:t>
            </a:r>
            <a:endParaRPr sz="34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1912091 하승갑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사용한 아두이노 기능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036850" y="1965400"/>
            <a:ext cx="5070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Serial - 디버깅(PC Serial Monitor)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SoftwareSerial - URM07 Serial 통신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Adafruit_Neopixel - Neopixel 제어 라이브러리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회로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75" y="1393350"/>
            <a:ext cx="4743926" cy="3557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5523600" y="2245300"/>
            <a:ext cx="3232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D2 - SoftwareSerial RX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D3 - SoftwareSerial TX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D10 - Neopixel DOUT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설명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50" y="414025"/>
            <a:ext cx="6713949" cy="45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설명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900" y="59188"/>
            <a:ext cx="5214026" cy="502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설명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900" y="342350"/>
            <a:ext cx="6934324" cy="46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설명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225" y="256800"/>
            <a:ext cx="5206075" cy="47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설명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50" y="1368175"/>
            <a:ext cx="8131644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ctrTitle"/>
          </p:nvPr>
        </p:nvSpPr>
        <p:spPr>
          <a:xfrm>
            <a:off x="311708" y="649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/>
              <a:t>감사합니다.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아이디어 소개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회로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기능(ex. ADC. Serial…)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코드 설명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아이디어 소개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800" y="1248450"/>
            <a:ext cx="2670398" cy="35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아이디어 소개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425" y="1451825"/>
            <a:ext cx="3123400" cy="31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17837" l="0" r="17837" t="0"/>
          <a:stretch/>
        </p:blipFill>
        <p:spPr>
          <a:xfrm>
            <a:off x="4610125" y="1618975"/>
            <a:ext cx="3719775" cy="27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센서 개요 - </a:t>
            </a:r>
            <a:r>
              <a:rPr lang="ko"/>
              <a:t>URM07-UART Ultrasonic Sensor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75" y="1489825"/>
            <a:ext cx="3123400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096425" y="1931550"/>
            <a:ext cx="42957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Voltage: 3.0 ~ 5.5V DC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Effective Range: 20 ~ 750 cm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Direction Angle: 60 °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 Resolution: 1cm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Measurement Period: &lt;60ms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디스플레이 - Neopixel 7-세그먼트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17837" l="0" r="17837" t="0"/>
          <a:stretch/>
        </p:blipFill>
        <p:spPr>
          <a:xfrm>
            <a:off x="673850" y="1634725"/>
            <a:ext cx="3719775" cy="27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375" y="1670172"/>
            <a:ext cx="2718175" cy="27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4805825" y="2686225"/>
            <a:ext cx="835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디스플레이 - Neopixel 7-세그먼트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977" y="1360375"/>
            <a:ext cx="4793423" cy="35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5" y="1377515"/>
            <a:ext cx="2668950" cy="3559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디스플레이 - Neopixel 7-세그먼트</a:t>
            </a:r>
            <a:endParaRPr/>
          </a:p>
        </p:txBody>
      </p:sp>
      <p:pic>
        <p:nvPicPr>
          <p:cNvPr id="111" name="Google Shape;111;p20" title="20220606_19503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600" y="13363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회로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00" y="1296525"/>
            <a:ext cx="7059788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